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0" r:id="rId5"/>
    <p:sldId id="272" r:id="rId6"/>
    <p:sldId id="267" r:id="rId7"/>
    <p:sldId id="266" r:id="rId8"/>
    <p:sldId id="271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2BA76-AE28-47DC-9DC8-C690D50F79AA}" v="99" dt="2025-11-12T12:15:10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94" d="100"/>
          <a:sy n="94" d="100"/>
        </p:scale>
        <p:origin x="112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runner, Prof" userId="d36d0652-23e8-4890-8ab7-9970c2f04ec4" providerId="ADAL" clId="{DD810E2C-C43D-4D95-B472-EF0C671615D6}"/>
    <pc:docChg chg="undo custSel addSld delSld modSld sldOrd">
      <pc:chgData name="Thomas Brunner, Prof" userId="d36d0652-23e8-4890-8ab7-9970c2f04ec4" providerId="ADAL" clId="{DD810E2C-C43D-4D95-B472-EF0C671615D6}" dt="2025-11-12T12:20:07.878" v="3143" actId="33524"/>
      <pc:docMkLst>
        <pc:docMk/>
      </pc:docMkLst>
      <pc:sldChg chg="addSp delSp modSp mod modAnim">
        <pc:chgData name="Thomas Brunner, Prof" userId="d36d0652-23e8-4890-8ab7-9970c2f04ec4" providerId="ADAL" clId="{DD810E2C-C43D-4D95-B472-EF0C671615D6}" dt="2025-11-12T03:09:19.067" v="1772" actId="14826"/>
        <pc:sldMkLst>
          <pc:docMk/>
          <pc:sldMk cId="22401329" sldId="256"/>
        </pc:sldMkLst>
        <pc:spChg chg="mod ord">
          <ac:chgData name="Thomas Brunner, Prof" userId="d36d0652-23e8-4890-8ab7-9970c2f04ec4" providerId="ADAL" clId="{DD810E2C-C43D-4D95-B472-EF0C671615D6}" dt="2025-11-11T14:45:37.436" v="897" actId="1076"/>
          <ac:spMkLst>
            <pc:docMk/>
            <pc:sldMk cId="22401329" sldId="256"/>
            <ac:spMk id="2" creationId="{06424A0E-8FE9-3421-1D48-401918764502}"/>
          </ac:spMkLst>
        </pc:spChg>
        <pc:picChg chg="add mod">
          <ac:chgData name="Thomas Brunner, Prof" userId="d36d0652-23e8-4890-8ab7-9970c2f04ec4" providerId="ADAL" clId="{DD810E2C-C43D-4D95-B472-EF0C671615D6}" dt="2025-11-12T03:09:19.067" v="1772" actId="14826"/>
          <ac:picMkLst>
            <pc:docMk/>
            <pc:sldMk cId="22401329" sldId="256"/>
            <ac:picMk id="3" creationId="{59313509-4590-E7E5-D659-C4D2EAC2FC90}"/>
          </ac:picMkLst>
        </pc:picChg>
      </pc:sldChg>
      <pc:sldChg chg="modSp new add del mod ord">
        <pc:chgData name="Thomas Brunner, Prof" userId="d36d0652-23e8-4890-8ab7-9970c2f04ec4" providerId="ADAL" clId="{DD810E2C-C43D-4D95-B472-EF0C671615D6}" dt="2025-11-11T14:59:18.156" v="1096" actId="47"/>
        <pc:sldMkLst>
          <pc:docMk/>
          <pc:sldMk cId="1378206676" sldId="257"/>
        </pc:sldMkLst>
      </pc:sldChg>
      <pc:sldChg chg="modSp new del mod">
        <pc:chgData name="Thomas Brunner, Prof" userId="d36d0652-23e8-4890-8ab7-9970c2f04ec4" providerId="ADAL" clId="{DD810E2C-C43D-4D95-B472-EF0C671615D6}" dt="2025-11-11T13:59:06.977" v="354" actId="47"/>
        <pc:sldMkLst>
          <pc:docMk/>
          <pc:sldMk cId="3423458279" sldId="258"/>
        </pc:sldMkLst>
      </pc:sldChg>
      <pc:sldChg chg="modSp new del mod">
        <pc:chgData name="Thomas Brunner, Prof" userId="d36d0652-23e8-4890-8ab7-9970c2f04ec4" providerId="ADAL" clId="{DD810E2C-C43D-4D95-B472-EF0C671615D6}" dt="2025-11-11T14:52:26.398" v="967" actId="47"/>
        <pc:sldMkLst>
          <pc:docMk/>
          <pc:sldMk cId="1572582591" sldId="259"/>
        </pc:sldMkLst>
      </pc:sldChg>
      <pc:sldChg chg="addSp modSp new mod ord">
        <pc:chgData name="Thomas Brunner, Prof" userId="d36d0652-23e8-4890-8ab7-9970c2f04ec4" providerId="ADAL" clId="{DD810E2C-C43D-4D95-B472-EF0C671615D6}" dt="2025-11-11T16:28:41.395" v="1607" actId="113"/>
        <pc:sldMkLst>
          <pc:docMk/>
          <pc:sldMk cId="3055703950" sldId="260"/>
        </pc:sldMkLst>
        <pc:spChg chg="mod">
          <ac:chgData name="Thomas Brunner, Prof" userId="d36d0652-23e8-4890-8ab7-9970c2f04ec4" providerId="ADAL" clId="{DD810E2C-C43D-4D95-B472-EF0C671615D6}" dt="2025-11-11T14:50:26.347" v="908" actId="1076"/>
          <ac:spMkLst>
            <pc:docMk/>
            <pc:sldMk cId="3055703950" sldId="260"/>
            <ac:spMk id="2" creationId="{0F4C9502-BD97-EFB3-7E1C-90E96C6C27BD}"/>
          </ac:spMkLst>
        </pc:spChg>
        <pc:spChg chg="mod ord">
          <ac:chgData name="Thomas Brunner, Prof" userId="d36d0652-23e8-4890-8ab7-9970c2f04ec4" providerId="ADAL" clId="{DD810E2C-C43D-4D95-B472-EF0C671615D6}" dt="2025-11-11T16:28:41.395" v="1607" actId="113"/>
          <ac:spMkLst>
            <pc:docMk/>
            <pc:sldMk cId="3055703950" sldId="260"/>
            <ac:spMk id="3" creationId="{2C798863-24D1-F699-DE01-EF584BE234D5}"/>
          </ac:spMkLst>
        </pc:spChg>
        <pc:picChg chg="add mod">
          <ac:chgData name="Thomas Brunner, Prof" userId="d36d0652-23e8-4890-8ab7-9970c2f04ec4" providerId="ADAL" clId="{DD810E2C-C43D-4D95-B472-EF0C671615D6}" dt="2025-11-11T14:50:16.559" v="904" actId="14100"/>
          <ac:picMkLst>
            <pc:docMk/>
            <pc:sldMk cId="3055703950" sldId="260"/>
            <ac:picMk id="5" creationId="{4060719A-980B-37EE-22E5-CAA197723640}"/>
          </ac:picMkLst>
        </pc:picChg>
        <pc:picChg chg="add mod">
          <ac:chgData name="Thomas Brunner, Prof" userId="d36d0652-23e8-4890-8ab7-9970c2f04ec4" providerId="ADAL" clId="{DD810E2C-C43D-4D95-B472-EF0C671615D6}" dt="2025-11-11T14:50:19.453" v="906" actId="1440"/>
          <ac:picMkLst>
            <pc:docMk/>
            <pc:sldMk cId="3055703950" sldId="260"/>
            <ac:picMk id="6" creationId="{9FD3FD57-AB05-2140-B862-50A65BAC4902}"/>
          </ac:picMkLst>
        </pc:picChg>
      </pc:sldChg>
      <pc:sldChg chg="modSp new del mod">
        <pc:chgData name="Thomas Brunner, Prof" userId="d36d0652-23e8-4890-8ab7-9970c2f04ec4" providerId="ADAL" clId="{DD810E2C-C43D-4D95-B472-EF0C671615D6}" dt="2025-11-11T14:52:26.398" v="967" actId="47"/>
        <pc:sldMkLst>
          <pc:docMk/>
          <pc:sldMk cId="323073761" sldId="261"/>
        </pc:sldMkLst>
      </pc:sldChg>
      <pc:sldChg chg="addSp delSp modSp new mod ord setBg">
        <pc:chgData name="Thomas Brunner, Prof" userId="d36d0652-23e8-4890-8ab7-9970c2f04ec4" providerId="ADAL" clId="{DD810E2C-C43D-4D95-B472-EF0C671615D6}" dt="2025-11-12T12:13:47.347" v="2621" actId="20577"/>
        <pc:sldMkLst>
          <pc:docMk/>
          <pc:sldMk cId="369449424" sldId="262"/>
        </pc:sldMkLst>
        <pc:spChg chg="mod">
          <ac:chgData name="Thomas Brunner, Prof" userId="d36d0652-23e8-4890-8ab7-9970c2f04ec4" providerId="ADAL" clId="{DD810E2C-C43D-4D95-B472-EF0C671615D6}" dt="2025-11-11T13:55:32.682" v="341" actId="26606"/>
          <ac:spMkLst>
            <pc:docMk/>
            <pc:sldMk cId="369449424" sldId="262"/>
            <ac:spMk id="2" creationId="{781E6107-43B6-C089-3FC3-7F657B1C1202}"/>
          </ac:spMkLst>
        </pc:spChg>
        <pc:spChg chg="mod">
          <ac:chgData name="Thomas Brunner, Prof" userId="d36d0652-23e8-4890-8ab7-9970c2f04ec4" providerId="ADAL" clId="{DD810E2C-C43D-4D95-B472-EF0C671615D6}" dt="2025-11-12T12:13:47.347" v="2621" actId="20577"/>
          <ac:spMkLst>
            <pc:docMk/>
            <pc:sldMk cId="369449424" sldId="262"/>
            <ac:spMk id="3" creationId="{49B27EC5-15D9-C635-25C2-721EF6773A6A}"/>
          </ac:spMkLst>
        </pc:spChg>
        <pc:spChg chg="add del">
          <ac:chgData name="Thomas Brunner, Prof" userId="d36d0652-23e8-4890-8ab7-9970c2f04ec4" providerId="ADAL" clId="{DD810E2C-C43D-4D95-B472-EF0C671615D6}" dt="2025-11-11T13:55:32.682" v="341" actId="26606"/>
          <ac:spMkLst>
            <pc:docMk/>
            <pc:sldMk cId="369449424" sldId="262"/>
            <ac:spMk id="10" creationId="{99F1FFA9-D672-408C-9220-ADEEC6ABDD09}"/>
          </ac:spMkLst>
        </pc:spChg>
        <pc:picChg chg="add mod ord">
          <ac:chgData name="Thomas Brunner, Prof" userId="d36d0652-23e8-4890-8ab7-9970c2f04ec4" providerId="ADAL" clId="{DD810E2C-C43D-4D95-B472-EF0C671615D6}" dt="2025-11-11T13:55:36.326" v="342" actId="1076"/>
          <ac:picMkLst>
            <pc:docMk/>
            <pc:sldMk cId="369449424" sldId="262"/>
            <ac:picMk id="4" creationId="{3CC2AF0D-2C64-1A5A-0F88-70A558069ED8}"/>
          </ac:picMkLst>
        </pc:picChg>
        <pc:picChg chg="add mod">
          <ac:chgData name="Thomas Brunner, Prof" userId="d36d0652-23e8-4890-8ab7-9970c2f04ec4" providerId="ADAL" clId="{DD810E2C-C43D-4D95-B472-EF0C671615D6}" dt="2025-11-11T13:56:01.492" v="345" actId="1076"/>
          <ac:picMkLst>
            <pc:docMk/>
            <pc:sldMk cId="369449424" sldId="262"/>
            <ac:picMk id="5" creationId="{27C55969-C1E2-5A38-12A8-A6AD8C4BDFA6}"/>
          </ac:picMkLst>
        </pc:picChg>
        <pc:picChg chg="add del">
          <ac:chgData name="Thomas Brunner, Prof" userId="d36d0652-23e8-4890-8ab7-9970c2f04ec4" providerId="ADAL" clId="{DD810E2C-C43D-4D95-B472-EF0C671615D6}" dt="2025-11-12T03:08:50.105" v="1770" actId="478"/>
          <ac:picMkLst>
            <pc:docMk/>
            <pc:sldMk cId="369449424" sldId="262"/>
            <ac:picMk id="6" creationId="{DCDEA334-5CA8-5757-DFEB-B066FC412D93}"/>
          </ac:picMkLst>
        </pc:picChg>
      </pc:sldChg>
      <pc:sldChg chg="modSp new del mod">
        <pc:chgData name="Thomas Brunner, Prof" userId="d36d0652-23e8-4890-8ab7-9970c2f04ec4" providerId="ADAL" clId="{DD810E2C-C43D-4D95-B472-EF0C671615D6}" dt="2025-11-11T14:52:26.398" v="967" actId="47"/>
        <pc:sldMkLst>
          <pc:docMk/>
          <pc:sldMk cId="1069181832" sldId="263"/>
        </pc:sldMkLst>
      </pc:sldChg>
      <pc:sldChg chg="modSp new del mod">
        <pc:chgData name="Thomas Brunner, Prof" userId="d36d0652-23e8-4890-8ab7-9970c2f04ec4" providerId="ADAL" clId="{DD810E2C-C43D-4D95-B472-EF0C671615D6}" dt="2025-11-11T14:52:26.398" v="967" actId="47"/>
        <pc:sldMkLst>
          <pc:docMk/>
          <pc:sldMk cId="2469288918" sldId="264"/>
        </pc:sldMkLst>
      </pc:sldChg>
      <pc:sldChg chg="delSp modSp add mod ord">
        <pc:chgData name="Thomas Brunner, Prof" userId="d36d0652-23e8-4890-8ab7-9970c2f04ec4" providerId="ADAL" clId="{DD810E2C-C43D-4D95-B472-EF0C671615D6}" dt="2025-11-12T12:15:10.068" v="2669" actId="1036"/>
        <pc:sldMkLst>
          <pc:docMk/>
          <pc:sldMk cId="3415428792" sldId="265"/>
        </pc:sldMkLst>
        <pc:picChg chg="mod">
          <ac:chgData name="Thomas Brunner, Prof" userId="d36d0652-23e8-4890-8ab7-9970c2f04ec4" providerId="ADAL" clId="{DD810E2C-C43D-4D95-B472-EF0C671615D6}" dt="2025-11-11T13:57:37.886" v="346" actId="1076"/>
          <ac:picMkLst>
            <pc:docMk/>
            <pc:sldMk cId="3415428792" sldId="265"/>
            <ac:picMk id="4" creationId="{3505245D-67C3-9AFF-E0D1-C9FD4B98C671}"/>
          </ac:picMkLst>
        </pc:picChg>
        <pc:picChg chg="mod">
          <ac:chgData name="Thomas Brunner, Prof" userId="d36d0652-23e8-4890-8ab7-9970c2f04ec4" providerId="ADAL" clId="{DD810E2C-C43D-4D95-B472-EF0C671615D6}" dt="2025-11-12T12:15:10.068" v="2669" actId="1036"/>
          <ac:picMkLst>
            <pc:docMk/>
            <pc:sldMk cId="3415428792" sldId="265"/>
            <ac:picMk id="5" creationId="{5DCB7C7F-904C-2E2B-8109-E29602779040}"/>
          </ac:picMkLst>
        </pc:picChg>
        <pc:picChg chg="mod">
          <ac:chgData name="Thomas Brunner, Prof" userId="d36d0652-23e8-4890-8ab7-9970c2f04ec4" providerId="ADAL" clId="{DD810E2C-C43D-4D95-B472-EF0C671615D6}" dt="2025-11-12T12:15:10.068" v="2669" actId="1036"/>
          <ac:picMkLst>
            <pc:docMk/>
            <pc:sldMk cId="3415428792" sldId="265"/>
            <ac:picMk id="6" creationId="{C7B1496F-4811-1F89-88FE-D861762198F6}"/>
          </ac:picMkLst>
        </pc:picChg>
        <pc:picChg chg="mod topLvl">
          <ac:chgData name="Thomas Brunner, Prof" userId="d36d0652-23e8-4890-8ab7-9970c2f04ec4" providerId="ADAL" clId="{DD810E2C-C43D-4D95-B472-EF0C671615D6}" dt="2025-11-12T12:14:54.900" v="2622" actId="1076"/>
          <ac:picMkLst>
            <pc:docMk/>
            <pc:sldMk cId="3415428792" sldId="265"/>
            <ac:picMk id="8" creationId="{D2BDEA5D-9273-E3A6-D7A0-01DD026A71EE}"/>
          </ac:picMkLst>
        </pc:picChg>
        <pc:picChg chg="mod">
          <ac:chgData name="Thomas Brunner, Prof" userId="d36d0652-23e8-4890-8ab7-9970c2f04ec4" providerId="ADAL" clId="{DD810E2C-C43D-4D95-B472-EF0C671615D6}" dt="2025-11-11T14:48:49.260" v="899" actId="1076"/>
          <ac:picMkLst>
            <pc:docMk/>
            <pc:sldMk cId="3415428792" sldId="265"/>
            <ac:picMk id="10" creationId="{40992276-C705-1B27-5717-9EC4DADCABDE}"/>
          </ac:picMkLst>
        </pc:picChg>
        <pc:picChg chg="mod">
          <ac:chgData name="Thomas Brunner, Prof" userId="d36d0652-23e8-4890-8ab7-9970c2f04ec4" providerId="ADAL" clId="{DD810E2C-C43D-4D95-B472-EF0C671615D6}" dt="2025-11-11T14:48:53.277" v="900" actId="1076"/>
          <ac:picMkLst>
            <pc:docMk/>
            <pc:sldMk cId="3415428792" sldId="265"/>
            <ac:picMk id="16" creationId="{AD309879-3C8E-3D29-A935-6BF40553F06E}"/>
          </ac:picMkLst>
        </pc:picChg>
      </pc:sldChg>
      <pc:sldChg chg="addSp delSp modSp new mod ord">
        <pc:chgData name="Thomas Brunner, Prof" userId="d36d0652-23e8-4890-8ab7-9970c2f04ec4" providerId="ADAL" clId="{DD810E2C-C43D-4D95-B472-EF0C671615D6}" dt="2025-11-12T12:19:17.572" v="3134" actId="20577"/>
        <pc:sldMkLst>
          <pc:docMk/>
          <pc:sldMk cId="2883447044" sldId="266"/>
        </pc:sldMkLst>
        <pc:spChg chg="mod">
          <ac:chgData name="Thomas Brunner, Prof" userId="d36d0652-23e8-4890-8ab7-9970c2f04ec4" providerId="ADAL" clId="{DD810E2C-C43D-4D95-B472-EF0C671615D6}" dt="2025-11-11T14:41:37.388" v="749" actId="20577"/>
          <ac:spMkLst>
            <pc:docMk/>
            <pc:sldMk cId="2883447044" sldId="266"/>
            <ac:spMk id="2" creationId="{F290BF03-DDEB-B1EA-A8B9-0FDB1749F663}"/>
          </ac:spMkLst>
        </pc:spChg>
        <pc:spChg chg="add mod">
          <ac:chgData name="Thomas Brunner, Prof" userId="d36d0652-23e8-4890-8ab7-9970c2f04ec4" providerId="ADAL" clId="{DD810E2C-C43D-4D95-B472-EF0C671615D6}" dt="2025-11-12T12:19:17.572" v="3134" actId="20577"/>
          <ac:spMkLst>
            <pc:docMk/>
            <pc:sldMk cId="2883447044" sldId="266"/>
            <ac:spMk id="3" creationId="{4F91A552-E60C-D67D-C0F6-FB7F02EB5567}"/>
          </ac:spMkLst>
        </pc:spChg>
        <pc:spChg chg="add">
          <ac:chgData name="Thomas Brunner, Prof" userId="d36d0652-23e8-4890-8ab7-9970c2f04ec4" providerId="ADAL" clId="{DD810E2C-C43D-4D95-B472-EF0C671615D6}" dt="2025-11-09T16:27:51.604" v="319"/>
          <ac:spMkLst>
            <pc:docMk/>
            <pc:sldMk cId="2883447044" sldId="266"/>
            <ac:spMk id="4" creationId="{5A20970C-048B-24AA-C6DA-85431024B5E4}"/>
          </ac:spMkLst>
        </pc:spChg>
        <pc:spChg chg="add del mod">
          <ac:chgData name="Thomas Brunner, Prof" userId="d36d0652-23e8-4890-8ab7-9970c2f04ec4" providerId="ADAL" clId="{DD810E2C-C43D-4D95-B472-EF0C671615D6}" dt="2025-11-11T14:42:20.642" v="830" actId="478"/>
          <ac:spMkLst>
            <pc:docMk/>
            <pc:sldMk cId="2883447044" sldId="266"/>
            <ac:spMk id="9" creationId="{2B8779F2-0F67-3863-5EEB-272846E0B860}"/>
          </ac:spMkLst>
        </pc:spChg>
        <pc:picChg chg="add del">
          <ac:chgData name="Thomas Brunner, Prof" userId="d36d0652-23e8-4890-8ab7-9970c2f04ec4" providerId="ADAL" clId="{DD810E2C-C43D-4D95-B472-EF0C671615D6}" dt="2025-11-11T14:51:31.767" v="944" actId="478"/>
          <ac:picMkLst>
            <pc:docMk/>
            <pc:sldMk cId="2883447044" sldId="266"/>
            <ac:picMk id="6" creationId="{45906BA3-E556-6210-3FE5-522D22BE3F53}"/>
          </ac:picMkLst>
        </pc:picChg>
        <pc:picChg chg="add mod">
          <ac:chgData name="Thomas Brunner, Prof" userId="d36d0652-23e8-4890-8ab7-9970c2f04ec4" providerId="ADAL" clId="{DD810E2C-C43D-4D95-B472-EF0C671615D6}" dt="2025-11-11T14:51:54.892" v="964" actId="1076"/>
          <ac:picMkLst>
            <pc:docMk/>
            <pc:sldMk cId="2883447044" sldId="266"/>
            <ac:picMk id="8" creationId="{5F732C10-E6FF-2E46-B47F-14F2D347E752}"/>
          </ac:picMkLst>
        </pc:picChg>
        <pc:picChg chg="add mod">
          <ac:chgData name="Thomas Brunner, Prof" userId="d36d0652-23e8-4890-8ab7-9970c2f04ec4" providerId="ADAL" clId="{DD810E2C-C43D-4D95-B472-EF0C671615D6}" dt="2025-11-11T14:51:59.011" v="966" actId="14100"/>
          <ac:picMkLst>
            <pc:docMk/>
            <pc:sldMk cId="2883447044" sldId="266"/>
            <ac:picMk id="11" creationId="{412FE5A7-4063-5C0D-A06E-2225C47375DF}"/>
          </ac:picMkLst>
        </pc:picChg>
      </pc:sldChg>
      <pc:sldChg chg="addSp delSp modSp new mod">
        <pc:chgData name="Thomas Brunner, Prof" userId="d36d0652-23e8-4890-8ab7-9970c2f04ec4" providerId="ADAL" clId="{DD810E2C-C43D-4D95-B472-EF0C671615D6}" dt="2025-11-12T12:19:01.447" v="3113" actId="1035"/>
        <pc:sldMkLst>
          <pc:docMk/>
          <pc:sldMk cId="708389514" sldId="267"/>
        </pc:sldMkLst>
        <pc:spChg chg="mod">
          <ac:chgData name="Thomas Brunner, Prof" userId="d36d0652-23e8-4890-8ab7-9970c2f04ec4" providerId="ADAL" clId="{DD810E2C-C43D-4D95-B472-EF0C671615D6}" dt="2025-11-12T03:17:43.004" v="2023" actId="20577"/>
          <ac:spMkLst>
            <pc:docMk/>
            <pc:sldMk cId="708389514" sldId="267"/>
            <ac:spMk id="2" creationId="{15BC7AA9-367D-B5D7-A9A9-F4B3C34BB781}"/>
          </ac:spMkLst>
        </pc:spChg>
        <pc:spChg chg="mod">
          <ac:chgData name="Thomas Brunner, Prof" userId="d36d0652-23e8-4890-8ab7-9970c2f04ec4" providerId="ADAL" clId="{DD810E2C-C43D-4D95-B472-EF0C671615D6}" dt="2025-11-12T12:18:54.900" v="3095" actId="20577"/>
          <ac:spMkLst>
            <pc:docMk/>
            <pc:sldMk cId="708389514" sldId="267"/>
            <ac:spMk id="3" creationId="{71B9882A-68DB-43FF-F670-366D07048B8C}"/>
          </ac:spMkLst>
        </pc:spChg>
        <pc:picChg chg="add mod">
          <ac:chgData name="Thomas Brunner, Prof" userId="d36d0652-23e8-4890-8ab7-9970c2f04ec4" providerId="ADAL" clId="{DD810E2C-C43D-4D95-B472-EF0C671615D6}" dt="2025-11-12T12:19:01.447" v="3113" actId="1035"/>
          <ac:picMkLst>
            <pc:docMk/>
            <pc:sldMk cId="708389514" sldId="267"/>
            <ac:picMk id="4" creationId="{98BF8A0C-13FF-40C6-AFD3-947D7E3203B0}"/>
          </ac:picMkLst>
        </pc:picChg>
        <pc:picChg chg="add mod">
          <ac:chgData name="Thomas Brunner, Prof" userId="d36d0652-23e8-4890-8ab7-9970c2f04ec4" providerId="ADAL" clId="{DD810E2C-C43D-4D95-B472-EF0C671615D6}" dt="2025-11-12T12:19:01.447" v="3113" actId="1035"/>
          <ac:picMkLst>
            <pc:docMk/>
            <pc:sldMk cId="708389514" sldId="267"/>
            <ac:picMk id="6" creationId="{E4294954-ADBE-FDF2-F383-2AD44EECD4D4}"/>
          </ac:picMkLst>
        </pc:picChg>
        <pc:picChg chg="add del">
          <ac:chgData name="Thomas Brunner, Prof" userId="d36d0652-23e8-4890-8ab7-9970c2f04ec4" providerId="ADAL" clId="{DD810E2C-C43D-4D95-B472-EF0C671615D6}" dt="2025-11-11T14:24:05.547" v="532" actId="478"/>
          <ac:picMkLst>
            <pc:docMk/>
            <pc:sldMk cId="708389514" sldId="267"/>
            <ac:picMk id="1026" creationId="{5900EB7D-DEE5-4B5A-4162-3FFDE0E565F6}"/>
          </ac:picMkLst>
        </pc:picChg>
        <pc:picChg chg="add del mod">
          <ac:chgData name="Thomas Brunner, Prof" userId="d36d0652-23e8-4890-8ab7-9970c2f04ec4" providerId="ADAL" clId="{DD810E2C-C43D-4D95-B472-EF0C671615D6}" dt="2025-11-11T14:24:04.353" v="531" actId="478"/>
          <ac:picMkLst>
            <pc:docMk/>
            <pc:sldMk cId="708389514" sldId="267"/>
            <ac:picMk id="1028" creationId="{8927C32D-523A-E9AA-2F04-E26A8972ECB5}"/>
          </ac:picMkLst>
        </pc:picChg>
      </pc:sldChg>
      <pc:sldChg chg="addSp modSp new mod">
        <pc:chgData name="Thomas Brunner, Prof" userId="d36d0652-23e8-4890-8ab7-9970c2f04ec4" providerId="ADAL" clId="{DD810E2C-C43D-4D95-B472-EF0C671615D6}" dt="2025-11-12T12:13:21.143" v="2620" actId="313"/>
        <pc:sldMkLst>
          <pc:docMk/>
          <pc:sldMk cId="3327378613" sldId="268"/>
        </pc:sldMkLst>
        <pc:spChg chg="mod">
          <ac:chgData name="Thomas Brunner, Prof" userId="d36d0652-23e8-4890-8ab7-9970c2f04ec4" providerId="ADAL" clId="{DD810E2C-C43D-4D95-B472-EF0C671615D6}" dt="2025-11-12T12:13:21.143" v="2620" actId="313"/>
          <ac:spMkLst>
            <pc:docMk/>
            <pc:sldMk cId="3327378613" sldId="268"/>
            <ac:spMk id="2" creationId="{97BC6FDA-B304-D2A1-0159-5C5437531048}"/>
          </ac:spMkLst>
        </pc:spChg>
        <pc:spChg chg="mod">
          <ac:chgData name="Thomas Brunner, Prof" userId="d36d0652-23e8-4890-8ab7-9970c2f04ec4" providerId="ADAL" clId="{DD810E2C-C43D-4D95-B472-EF0C671615D6}" dt="2025-11-11T14:54:16.392" v="1087" actId="20577"/>
          <ac:spMkLst>
            <pc:docMk/>
            <pc:sldMk cId="3327378613" sldId="268"/>
            <ac:spMk id="3" creationId="{A3EDBC29-9152-C96D-86C9-4A932464E9CE}"/>
          </ac:spMkLst>
        </pc:spChg>
        <pc:picChg chg="add mod modCrop">
          <ac:chgData name="Thomas Brunner, Prof" userId="d36d0652-23e8-4890-8ab7-9970c2f04ec4" providerId="ADAL" clId="{DD810E2C-C43D-4D95-B472-EF0C671615D6}" dt="2025-11-11T14:59:09.923" v="1094" actId="1076"/>
          <ac:picMkLst>
            <pc:docMk/>
            <pc:sldMk cId="3327378613" sldId="268"/>
            <ac:picMk id="5" creationId="{66D79894-65B3-E2D1-DE09-E4FC975FE2E2}"/>
          </ac:picMkLst>
        </pc:picChg>
      </pc:sldChg>
      <pc:sldChg chg="addSp delSp modSp new mod">
        <pc:chgData name="Thomas Brunner, Prof" userId="d36d0652-23e8-4890-8ab7-9970c2f04ec4" providerId="ADAL" clId="{DD810E2C-C43D-4D95-B472-EF0C671615D6}" dt="2025-11-12T12:20:07.878" v="3143" actId="33524"/>
        <pc:sldMkLst>
          <pc:docMk/>
          <pc:sldMk cId="1801043059" sldId="269"/>
        </pc:sldMkLst>
        <pc:spChg chg="del mod">
          <ac:chgData name="Thomas Brunner, Prof" userId="d36d0652-23e8-4890-8ab7-9970c2f04ec4" providerId="ADAL" clId="{DD810E2C-C43D-4D95-B472-EF0C671615D6}" dt="2025-11-12T03:21:48.098" v="2223" actId="478"/>
          <ac:spMkLst>
            <pc:docMk/>
            <pc:sldMk cId="1801043059" sldId="269"/>
            <ac:spMk id="2" creationId="{BAE14C54-97E0-652E-9F05-0F7C6D728E78}"/>
          </ac:spMkLst>
        </pc:spChg>
        <pc:spChg chg="mod ord">
          <ac:chgData name="Thomas Brunner, Prof" userId="d36d0652-23e8-4890-8ab7-9970c2f04ec4" providerId="ADAL" clId="{DD810E2C-C43D-4D95-B472-EF0C671615D6}" dt="2025-11-12T12:20:07.878" v="3143" actId="33524"/>
          <ac:spMkLst>
            <pc:docMk/>
            <pc:sldMk cId="1801043059" sldId="269"/>
            <ac:spMk id="3" creationId="{13F89EB1-90FF-3FB0-920A-039F6293CEDB}"/>
          </ac:spMkLst>
        </pc:spChg>
        <pc:spChg chg="add mod">
          <ac:chgData name="Thomas Brunner, Prof" userId="d36d0652-23e8-4890-8ab7-9970c2f04ec4" providerId="ADAL" clId="{DD810E2C-C43D-4D95-B472-EF0C671615D6}" dt="2025-11-12T12:03:29.829" v="2361" actId="1076"/>
          <ac:spMkLst>
            <pc:docMk/>
            <pc:sldMk cId="1801043059" sldId="269"/>
            <ac:spMk id="6" creationId="{4CABDEE8-C98A-4368-DFD2-838414B897D5}"/>
          </ac:spMkLst>
        </pc:spChg>
        <pc:spChg chg="add del mod">
          <ac:chgData name="Thomas Brunner, Prof" userId="d36d0652-23e8-4890-8ab7-9970c2f04ec4" providerId="ADAL" clId="{DD810E2C-C43D-4D95-B472-EF0C671615D6}" dt="2025-11-12T03:21:50.116" v="2224" actId="478"/>
          <ac:spMkLst>
            <pc:docMk/>
            <pc:sldMk cId="1801043059" sldId="269"/>
            <ac:spMk id="8" creationId="{4DD6251F-752E-6568-D6E9-77596C550756}"/>
          </ac:spMkLst>
        </pc:spChg>
        <pc:picChg chg="add mod">
          <ac:chgData name="Thomas Brunner, Prof" userId="d36d0652-23e8-4890-8ab7-9970c2f04ec4" providerId="ADAL" clId="{DD810E2C-C43D-4D95-B472-EF0C671615D6}" dt="2025-11-12T12:03:35.770" v="2362" actId="1076"/>
          <ac:picMkLst>
            <pc:docMk/>
            <pc:sldMk cId="1801043059" sldId="269"/>
            <ac:picMk id="5" creationId="{0CB26665-E269-CA8F-028D-2618049F9BF3}"/>
          </ac:picMkLst>
        </pc:picChg>
      </pc:sldChg>
      <pc:sldChg chg="addSp delSp modSp new mod setBg">
        <pc:chgData name="Thomas Brunner, Prof" userId="d36d0652-23e8-4890-8ab7-9970c2f04ec4" providerId="ADAL" clId="{DD810E2C-C43D-4D95-B472-EF0C671615D6}" dt="2025-11-12T03:01:25.199" v="1753" actId="1076"/>
        <pc:sldMkLst>
          <pc:docMk/>
          <pc:sldMk cId="1056484665" sldId="270"/>
        </pc:sldMkLst>
        <pc:spChg chg="del mod">
          <ac:chgData name="Thomas Brunner, Prof" userId="d36d0652-23e8-4890-8ab7-9970c2f04ec4" providerId="ADAL" clId="{DD810E2C-C43D-4D95-B472-EF0C671615D6}" dt="2025-11-11T16:32:47.468" v="1708" actId="478"/>
          <ac:spMkLst>
            <pc:docMk/>
            <pc:sldMk cId="1056484665" sldId="270"/>
            <ac:spMk id="2" creationId="{74727A46-7092-A33E-B61B-D0749CA74996}"/>
          </ac:spMkLst>
        </pc:spChg>
        <pc:spChg chg="del">
          <ac:chgData name="Thomas Brunner, Prof" userId="d36d0652-23e8-4890-8ab7-9970c2f04ec4" providerId="ADAL" clId="{DD810E2C-C43D-4D95-B472-EF0C671615D6}" dt="2025-11-11T16:32:42.739" v="1706" actId="478"/>
          <ac:spMkLst>
            <pc:docMk/>
            <pc:sldMk cId="1056484665" sldId="270"/>
            <ac:spMk id="3" creationId="{D869EA82-FC96-0041-2E92-DA046C6A31E4}"/>
          </ac:spMkLst>
        </pc:spChg>
        <pc:spChg chg="add del mod">
          <ac:chgData name="Thomas Brunner, Prof" userId="d36d0652-23e8-4890-8ab7-9970c2f04ec4" providerId="ADAL" clId="{DD810E2C-C43D-4D95-B472-EF0C671615D6}" dt="2025-11-11T16:32:49.639" v="1709" actId="478"/>
          <ac:spMkLst>
            <pc:docMk/>
            <pc:sldMk cId="1056484665" sldId="270"/>
            <ac:spMk id="6" creationId="{B048363C-4E68-21BC-8757-B631E84F3935}"/>
          </ac:spMkLst>
        </pc:spChg>
        <pc:spChg chg="add mod">
          <ac:chgData name="Thomas Brunner, Prof" userId="d36d0652-23e8-4890-8ab7-9970c2f04ec4" providerId="ADAL" clId="{DD810E2C-C43D-4D95-B472-EF0C671615D6}" dt="2025-11-12T03:01:25.199" v="1753" actId="1076"/>
          <ac:spMkLst>
            <pc:docMk/>
            <pc:sldMk cId="1056484665" sldId="270"/>
            <ac:spMk id="7" creationId="{B784BB1C-2336-CEB7-27D7-B38ABE8E0696}"/>
          </ac:spMkLst>
        </pc:spChg>
        <pc:spChg chg="add mod">
          <ac:chgData name="Thomas Brunner, Prof" userId="d36d0652-23e8-4890-8ab7-9970c2f04ec4" providerId="ADAL" clId="{DD810E2C-C43D-4D95-B472-EF0C671615D6}" dt="2025-11-12T03:01:16.622" v="1750" actId="1076"/>
          <ac:spMkLst>
            <pc:docMk/>
            <pc:sldMk cId="1056484665" sldId="270"/>
            <ac:spMk id="8" creationId="{28264456-6AFC-3800-6331-8EB361AE6C1C}"/>
          </ac:spMkLst>
        </pc:spChg>
        <pc:spChg chg="add del">
          <ac:chgData name="Thomas Brunner, Prof" userId="d36d0652-23e8-4890-8ab7-9970c2f04ec4" providerId="ADAL" clId="{DD810E2C-C43D-4D95-B472-EF0C671615D6}" dt="2025-11-12T02:59:35.228" v="1725" actId="26606"/>
          <ac:spMkLst>
            <pc:docMk/>
            <pc:sldMk cId="1056484665" sldId="270"/>
            <ac:spMk id="9" creationId="{5D9FC6AC-4A12-4825-8ABE-0732B8EF4D16}"/>
          </ac:spMkLst>
        </pc:spChg>
        <pc:spChg chg="add del">
          <ac:chgData name="Thomas Brunner, Prof" userId="d36d0652-23e8-4890-8ab7-9970c2f04ec4" providerId="ADAL" clId="{DD810E2C-C43D-4D95-B472-EF0C671615D6}" dt="2025-11-12T02:59:59.156" v="1727" actId="26606"/>
          <ac:spMkLst>
            <pc:docMk/>
            <pc:sldMk cId="1056484665" sldId="270"/>
            <ac:spMk id="11" creationId="{42A4FC2C-047E-45A5-965D-8E1E3BF09BC6}"/>
          </ac:spMkLst>
        </pc:spChg>
        <pc:picChg chg="add mod">
          <ac:chgData name="Thomas Brunner, Prof" userId="d36d0652-23e8-4890-8ab7-9970c2f04ec4" providerId="ADAL" clId="{DD810E2C-C43D-4D95-B472-EF0C671615D6}" dt="2025-11-12T03:01:07.782" v="1746" actId="1076"/>
          <ac:picMkLst>
            <pc:docMk/>
            <pc:sldMk cId="1056484665" sldId="270"/>
            <ac:picMk id="4" creationId="{957B60E7-FE38-075D-6F24-376863C39B56}"/>
          </ac:picMkLst>
        </pc:picChg>
      </pc:sldChg>
      <pc:sldChg chg="addSp delSp modSp new add del mod">
        <pc:chgData name="Thomas Brunner, Prof" userId="d36d0652-23e8-4890-8ab7-9970c2f04ec4" providerId="ADAL" clId="{DD810E2C-C43D-4D95-B472-EF0C671615D6}" dt="2025-11-12T12:19:33.182" v="3141" actId="20577"/>
        <pc:sldMkLst>
          <pc:docMk/>
          <pc:sldMk cId="3646616854" sldId="271"/>
        </pc:sldMkLst>
        <pc:spChg chg="mod">
          <ac:chgData name="Thomas Brunner, Prof" userId="d36d0652-23e8-4890-8ab7-9970c2f04ec4" providerId="ADAL" clId="{DD810E2C-C43D-4D95-B472-EF0C671615D6}" dt="2025-11-11T16:29:34.754" v="1617" actId="20577"/>
          <ac:spMkLst>
            <pc:docMk/>
            <pc:sldMk cId="3646616854" sldId="271"/>
            <ac:spMk id="2" creationId="{7B8A32E4-75E6-ECBF-690E-72CE5E796283}"/>
          </ac:spMkLst>
        </pc:spChg>
        <pc:spChg chg="mod">
          <ac:chgData name="Thomas Brunner, Prof" userId="d36d0652-23e8-4890-8ab7-9970c2f04ec4" providerId="ADAL" clId="{DD810E2C-C43D-4D95-B472-EF0C671615D6}" dt="2025-11-12T12:19:33.182" v="3141" actId="20577"/>
          <ac:spMkLst>
            <pc:docMk/>
            <pc:sldMk cId="3646616854" sldId="271"/>
            <ac:spMk id="3" creationId="{7579F362-2A22-57D0-182C-414812C15458}"/>
          </ac:spMkLst>
        </pc:spChg>
        <pc:spChg chg="add mod">
          <ac:chgData name="Thomas Brunner, Prof" userId="d36d0652-23e8-4890-8ab7-9970c2f04ec4" providerId="ADAL" clId="{DD810E2C-C43D-4D95-B472-EF0C671615D6}" dt="2025-11-12T12:10:45.666" v="2546" actId="20577"/>
          <ac:spMkLst>
            <pc:docMk/>
            <pc:sldMk cId="3646616854" sldId="271"/>
            <ac:spMk id="7" creationId="{C8BCA5AA-CB20-564D-1DEF-F2B5A725C7A4}"/>
          </ac:spMkLst>
        </pc:spChg>
        <pc:spChg chg="add mod">
          <ac:chgData name="Thomas Brunner, Prof" userId="d36d0652-23e8-4890-8ab7-9970c2f04ec4" providerId="ADAL" clId="{DD810E2C-C43D-4D95-B472-EF0C671615D6}" dt="2025-11-12T12:11:55.543" v="2611"/>
          <ac:spMkLst>
            <pc:docMk/>
            <pc:sldMk cId="3646616854" sldId="271"/>
            <ac:spMk id="8" creationId="{3D7E1D6F-9E69-0B82-224F-E7FCE7D894E5}"/>
          </ac:spMkLst>
        </pc:spChg>
        <pc:spChg chg="add del">
          <ac:chgData name="Thomas Brunner, Prof" userId="d36d0652-23e8-4890-8ab7-9970c2f04ec4" providerId="ADAL" clId="{DD810E2C-C43D-4D95-B472-EF0C671615D6}" dt="2025-11-12T12:12:52.906" v="2613" actId="22"/>
          <ac:spMkLst>
            <pc:docMk/>
            <pc:sldMk cId="3646616854" sldId="271"/>
            <ac:spMk id="10" creationId="{BC6AD7A1-8DDA-613C-598A-90A6BDC6E562}"/>
          </ac:spMkLst>
        </pc:spChg>
        <pc:picChg chg="add mod">
          <ac:chgData name="Thomas Brunner, Prof" userId="d36d0652-23e8-4890-8ab7-9970c2f04ec4" providerId="ADAL" clId="{DD810E2C-C43D-4D95-B472-EF0C671615D6}" dt="2025-11-12T12:05:22.386" v="2372" actId="1076"/>
          <ac:picMkLst>
            <pc:docMk/>
            <pc:sldMk cId="3646616854" sldId="271"/>
            <ac:picMk id="4" creationId="{2EABFDE6-CA72-7A45-B529-77BECD38BF7D}"/>
          </ac:picMkLst>
        </pc:picChg>
        <pc:picChg chg="add mod modCrop">
          <ac:chgData name="Thomas Brunner, Prof" userId="d36d0652-23e8-4890-8ab7-9970c2f04ec4" providerId="ADAL" clId="{DD810E2C-C43D-4D95-B472-EF0C671615D6}" dt="2025-11-12T12:07:24.656" v="2380" actId="14100"/>
          <ac:picMkLst>
            <pc:docMk/>
            <pc:sldMk cId="3646616854" sldId="271"/>
            <ac:picMk id="6" creationId="{4C3CB1D3-37B9-56E8-CF2C-3AD39401BF99}"/>
          </ac:picMkLst>
        </pc:picChg>
        <pc:picChg chg="add del mod">
          <ac:chgData name="Thomas Brunner, Prof" userId="d36d0652-23e8-4890-8ab7-9970c2f04ec4" providerId="ADAL" clId="{DD810E2C-C43D-4D95-B472-EF0C671615D6}" dt="2025-11-12T12:13:14.067" v="2619" actId="478"/>
          <ac:picMkLst>
            <pc:docMk/>
            <pc:sldMk cId="3646616854" sldId="271"/>
            <ac:picMk id="12" creationId="{5FEDAF99-67C7-A04B-F518-E405496FB752}"/>
          </ac:picMkLst>
        </pc:picChg>
      </pc:sldChg>
      <pc:sldChg chg="new del">
        <pc:chgData name="Thomas Brunner, Prof" userId="d36d0652-23e8-4890-8ab7-9970c2f04ec4" providerId="ADAL" clId="{DD810E2C-C43D-4D95-B472-EF0C671615D6}" dt="2025-11-11T16:33:12.795" v="1717" actId="47"/>
        <pc:sldMkLst>
          <pc:docMk/>
          <pc:sldMk cId="2517454009" sldId="272"/>
        </pc:sldMkLst>
      </pc:sldChg>
      <pc:sldChg chg="addSp delSp modSp new mod ord">
        <pc:chgData name="Thomas Brunner, Prof" userId="d36d0652-23e8-4890-8ab7-9970c2f04ec4" providerId="ADAL" clId="{DD810E2C-C43D-4D95-B472-EF0C671615D6}" dt="2025-11-12T12:17:24.556" v="2812" actId="1076"/>
        <pc:sldMkLst>
          <pc:docMk/>
          <pc:sldMk cId="3702529060" sldId="272"/>
        </pc:sldMkLst>
        <pc:spChg chg="mod">
          <ac:chgData name="Thomas Brunner, Prof" userId="d36d0652-23e8-4890-8ab7-9970c2f04ec4" providerId="ADAL" clId="{DD810E2C-C43D-4D95-B472-EF0C671615D6}" dt="2025-11-12T03:12:29.167" v="1843" actId="1076"/>
          <ac:spMkLst>
            <pc:docMk/>
            <pc:sldMk cId="3702529060" sldId="272"/>
            <ac:spMk id="2" creationId="{30C43888-0B9F-92E9-350D-3AB714AB99D2}"/>
          </ac:spMkLst>
        </pc:spChg>
        <pc:spChg chg="del">
          <ac:chgData name="Thomas Brunner, Prof" userId="d36d0652-23e8-4890-8ab7-9970c2f04ec4" providerId="ADAL" clId="{DD810E2C-C43D-4D95-B472-EF0C671615D6}" dt="2025-11-12T03:05:36.636" v="1761"/>
          <ac:spMkLst>
            <pc:docMk/>
            <pc:sldMk cId="3702529060" sldId="272"/>
            <ac:spMk id="3" creationId="{95D1C476-9830-E1E4-528B-21250DA297C6}"/>
          </ac:spMkLst>
        </pc:spChg>
        <pc:spChg chg="add mod">
          <ac:chgData name="Thomas Brunner, Prof" userId="d36d0652-23e8-4890-8ab7-9970c2f04ec4" providerId="ADAL" clId="{DD810E2C-C43D-4D95-B472-EF0C671615D6}" dt="2025-11-12T12:17:18.332" v="2810" actId="20577"/>
          <ac:spMkLst>
            <pc:docMk/>
            <pc:sldMk cId="3702529060" sldId="272"/>
            <ac:spMk id="8" creationId="{DAE2CAD8-3168-83BE-A7C4-783BEF09832A}"/>
          </ac:spMkLst>
        </pc:spChg>
        <pc:picChg chg="add mod">
          <ac:chgData name="Thomas Brunner, Prof" userId="d36d0652-23e8-4890-8ab7-9970c2f04ec4" providerId="ADAL" clId="{DD810E2C-C43D-4D95-B472-EF0C671615D6}" dt="2025-11-12T12:17:24.556" v="2812" actId="1076"/>
          <ac:picMkLst>
            <pc:docMk/>
            <pc:sldMk cId="3702529060" sldId="272"/>
            <ac:picMk id="5" creationId="{76B639E1-2E26-9958-DF8B-F3A7EBBCE3C1}"/>
          </ac:picMkLst>
        </pc:picChg>
        <pc:picChg chg="add mod">
          <ac:chgData name="Thomas Brunner, Prof" userId="d36d0652-23e8-4890-8ab7-9970c2f04ec4" providerId="ADAL" clId="{DD810E2C-C43D-4D95-B472-EF0C671615D6}" dt="2025-11-12T12:17:22.202" v="2811" actId="1076"/>
          <ac:picMkLst>
            <pc:docMk/>
            <pc:sldMk cId="3702529060" sldId="272"/>
            <ac:picMk id="7" creationId="{4969BFE9-BD28-02C3-BE5D-AEB45A902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68AF-6A2C-B33A-5148-526B20D8A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3908D-848C-B3E1-3A67-F132146E2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778C-8C8B-FD36-24B0-EECD9AB9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7F5D-4BEA-A008-B735-34A04F08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6629-8DCC-FC5F-5298-877D5C24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335B-1BEA-1172-7C76-A2CF2F88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B75A2-FC75-8347-2862-AEE10381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E700-6DE2-99EC-D582-6E4E7958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62AE-30E8-163B-4B3C-E032B5AC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95F4A-90C8-3F6B-A788-42A9A30A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3E6F3-CDAD-382C-C24D-76A974F1E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B8030-E14D-AA36-5267-81BFFF6BF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492F-DFD5-65D0-074F-E3FCFD1E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BE1EE-4274-A995-964B-6639DBD9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4AEA5-D23F-64CA-AB39-CC6A81B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4F7-EAD4-D74D-74B1-6D735233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5F48-2BF2-EA06-1DD5-24158376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8F75C-6151-8203-8B00-73733240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D21F-4DC5-296D-0284-3D2BEB98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1560-9267-928A-05C7-9E1AB8D1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A537-F20A-8C04-73CB-F1239B7D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3AC69-F0FA-EFB6-9C4A-2979C589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1F2EB-D9CB-2317-77BE-5314E2B9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B8A7-E039-82B3-C396-BB6B3B25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230FC-BF2F-D7A0-162B-690108E7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BFD0-F456-1BEC-783A-D4E90AA8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2E58-15C1-C7A8-6FF5-30E5D34CF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E000A-8B95-381B-ABC1-61110851D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4116D-27AF-8ED9-099D-BE9F6902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DE082-4C8F-AE98-366D-CDA32713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093A9-4ECF-3B98-2D53-0F2FDB84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145C-7493-D71E-1CCF-0BFC8ED4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4D67A-7503-FDD5-7899-A92338A9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B7E80-9706-4761-69E9-F6209733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D30B3-6DDC-19FD-AC1C-D85F26063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83FE0-AB73-4F17-5ECB-B405C8930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FFC79-940D-1E7B-F45B-EE7F50A6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BD8F3-D930-2480-B464-16720BAD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37C57-A53D-CC1E-31E9-79C5F210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8F4D-1287-76B1-0A2D-6D2A43D4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272E-01B9-56B7-6F23-43D918A3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C1F45-55AA-927C-F72B-82BF288D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9B4F1-0331-7B4E-533D-15F80859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5733-DDB0-8699-7285-8226884F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82142-8E3E-DBEF-E5A6-E1511424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9E8B7-BEF4-521B-304D-84E7104A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0F3B-1CF0-8A35-22C0-8E8DC8F4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BD7E-9D83-FA0B-EB7E-36FE4459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3B37D-FE8C-302F-C04D-C75BFDDC9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28E42-8217-8B99-F416-39ECDAEA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FD3FC-64E7-AC15-F01B-C6D50666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83F9F-9657-8C63-6304-B9FC158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405E-F9DF-C977-0B99-C0B09826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1A834-7977-837C-00F8-AF7783E62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EC6D1-51D7-5CBA-A06E-06053A750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9EFAF-C729-649C-02E8-51D9E93F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50125-1645-EC18-A909-B82F5C46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CA31-9138-5247-0C46-1B0AE57C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65F9-BB4A-FC96-7FCD-A60959FD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0C32-7DE4-59B2-CD63-C1C6AFE4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0495-5331-F0F1-91A1-D45D9AF26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4B2A11-E309-486D-89DB-36B211D6865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3964-1EA6-F08B-5AC4-32B6E696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2DFA-CD86-0224-F0BA-A1F9940E9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6F1A7-716C-45B8-81B8-D06BFBBB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13509-4590-E7E5-D659-C4D2EAC2F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6" y="-905933"/>
            <a:ext cx="12210426" cy="8108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24A0E-8FE9-3421-1D48-40191876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787" y="2538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on 0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νββ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in Xe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Montreal, November 12-14, 2025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B26665-E269-CA8F-028D-2618049F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879" y="2244627"/>
            <a:ext cx="4015308" cy="3188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9EB1-90FF-3FB0-920A-039F6293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6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Thanks to the organizing committee: TB, Roxanne Guenette, Mike Heffner, Ben Jones, Justo Martin-Albo, Fran Spidle.</a:t>
            </a:r>
          </a:p>
          <a:p>
            <a:endParaRPr lang="en-US" dirty="0"/>
          </a:p>
          <a:p>
            <a:r>
              <a:rPr lang="en-US" dirty="0"/>
              <a:t>Thanks to the students that are helping this week.</a:t>
            </a:r>
          </a:p>
          <a:p>
            <a:endParaRPr lang="en-US" dirty="0"/>
          </a:p>
          <a:p>
            <a:r>
              <a:rPr lang="en-US" dirty="0"/>
              <a:t>Thank you all for participating in this workshop!</a:t>
            </a:r>
          </a:p>
          <a:p>
            <a:endParaRPr lang="en-US" dirty="0"/>
          </a:p>
          <a:p>
            <a:r>
              <a:rPr lang="en-US" dirty="0"/>
              <a:t>Thank you for sharing your opinions and ideas.</a:t>
            </a:r>
          </a:p>
          <a:p>
            <a:endParaRPr lang="en-US" dirty="0"/>
          </a:p>
          <a:p>
            <a:r>
              <a:rPr lang="en-US" dirty="0"/>
              <a:t>Thank you for open, respectful discussions.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BDEE8-C98A-4368-DFD2-838414B897D5}"/>
              </a:ext>
            </a:extLst>
          </p:cNvPr>
          <p:cNvSpPr txBox="1"/>
          <p:nvPr/>
        </p:nvSpPr>
        <p:spPr>
          <a:xfrm>
            <a:off x="949685" y="5432787"/>
            <a:ext cx="8675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I am really looking forward to this workshop and I am excited that so many of you could make it to Montreal!</a:t>
            </a:r>
          </a:p>
        </p:txBody>
      </p:sp>
    </p:spTree>
    <p:extLst>
      <p:ext uri="{BB962C8B-B14F-4D97-AF65-F5344CB8AC3E}">
        <p14:creationId xmlns:p14="http://schemas.microsoft.com/office/powerpoint/2010/main" val="180104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a snowy mountain&#10;&#10;AI-generated content may be incorrect.">
            <a:extLst>
              <a:ext uri="{FF2B5EF4-FFF2-40B4-BE49-F238E27FC236}">
                <a16:creationId xmlns:a16="http://schemas.microsoft.com/office/drawing/2014/main" id="{957B60E7-FE38-075D-6F24-376863C39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55" y="125688"/>
            <a:ext cx="7056290" cy="6606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4BB1C-2336-CEB7-27D7-B38ABE8E0696}"/>
              </a:ext>
            </a:extLst>
          </p:cNvPr>
          <p:cNvSpPr txBox="1"/>
          <p:nvPr/>
        </p:nvSpPr>
        <p:spPr>
          <a:xfrm>
            <a:off x="4319081" y="229572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64456-6AFC-3800-6331-8EB361AE6C1C}"/>
              </a:ext>
            </a:extLst>
          </p:cNvPr>
          <p:cNvSpPr txBox="1"/>
          <p:nvPr/>
        </p:nvSpPr>
        <p:spPr>
          <a:xfrm>
            <a:off x="2632706" y="2953965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05648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6107-43B6-C089-3FC3-7F657B1C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Land Acknowledgement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27EC5-15D9-C635-25C2-721EF677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McGill University is on land which has long served as a site of meeting and exchange amongst Indigenous peoples, including the Haudenosaunee and </a:t>
            </a:r>
            <a:r>
              <a:rPr lang="en-US" i="1" dirty="0" err="1"/>
              <a:t>Anishinabeg</a:t>
            </a:r>
            <a:r>
              <a:rPr lang="en-US" i="1" dirty="0"/>
              <a:t> nations. We acknowledge and thank the diverse Indigenous peoples whose presence marks this territory on which peoples of the world now gather.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2AF0D-2C64-1A5A-0F88-70A558069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06373"/>
            <a:ext cx="5146704" cy="2086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55969-C1E2-5A38-12A8-A6AD8C4BD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17" y="4406373"/>
            <a:ext cx="3159283" cy="21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56C5-822E-ED04-5174-C744A217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5245D-67C3-9AFF-E0D1-C9FD4B98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4" y="1690688"/>
            <a:ext cx="5157897" cy="1371141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CB7C7F-904C-2E2B-8109-E29602779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18245" r="5283" b="18625"/>
          <a:stretch/>
        </p:blipFill>
        <p:spPr>
          <a:xfrm>
            <a:off x="7304218" y="3686255"/>
            <a:ext cx="3446881" cy="1099854"/>
          </a:xfrm>
          <a:prstGeom prst="rect">
            <a:avLst/>
          </a:prstGeom>
        </p:spPr>
      </p:pic>
      <p:pic>
        <p:nvPicPr>
          <p:cNvPr id="6" name="Picture 6" descr="IPP">
            <a:extLst>
              <a:ext uri="{FF2B5EF4-FFF2-40B4-BE49-F238E27FC236}">
                <a16:creationId xmlns:a16="http://schemas.microsoft.com/office/drawing/2014/main" id="{C7B1496F-4811-1F89-88FE-D8617621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46" y="1734386"/>
            <a:ext cx="3130626" cy="13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2BDEA5D-9273-E3A6-D7A0-01DD026A7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58" y="5245778"/>
            <a:ext cx="4579942" cy="1204912"/>
          </a:xfrm>
          <a:prstGeom prst="rect">
            <a:avLst/>
          </a:prstGeom>
        </p:spPr>
      </p:pic>
      <p:pic>
        <p:nvPicPr>
          <p:cNvPr id="10" name="Picture 12" descr="TRIUMF">
            <a:extLst>
              <a:ext uri="{FF2B5EF4-FFF2-40B4-BE49-F238E27FC236}">
                <a16:creationId xmlns:a16="http://schemas.microsoft.com/office/drawing/2014/main" id="{40992276-C705-1B27-5717-9EC4DADC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9" y="5468687"/>
            <a:ext cx="4204216" cy="7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D309879-3C8E-3D29-A935-6BF40553F0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1364" t="22755" r="11364" b="22755"/>
          <a:stretch/>
        </p:blipFill>
        <p:spPr>
          <a:xfrm>
            <a:off x="569529" y="3346438"/>
            <a:ext cx="3193688" cy="15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9502-BD97-EFB3-7E1C-90E96C6C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291"/>
            <a:ext cx="10515600" cy="1325563"/>
          </a:xfrm>
        </p:spPr>
        <p:txBody>
          <a:bodyPr/>
          <a:lstStyle/>
          <a:p>
            <a:r>
              <a:rPr lang="en-US" dirty="0"/>
              <a:t>Logistics 1</a:t>
            </a:r>
          </a:p>
        </p:txBody>
      </p:sp>
      <p:pic>
        <p:nvPicPr>
          <p:cNvPr id="5" name="Picture 4" descr="A floor plan of a house&#10;&#10;AI-generated content may be incorrect.">
            <a:extLst>
              <a:ext uri="{FF2B5EF4-FFF2-40B4-BE49-F238E27FC236}">
                <a16:creationId xmlns:a16="http://schemas.microsoft.com/office/drawing/2014/main" id="{4060719A-980B-37EE-22E5-CAA19772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43" y="3387990"/>
            <a:ext cx="6656020" cy="3412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3FD57-AB05-2140-B862-50A65BAC4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4" y="3508513"/>
            <a:ext cx="4267403" cy="306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98863-24D1-F699-DE01-EF584BE23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442"/>
            <a:ext cx="10515600" cy="4351338"/>
          </a:xfrm>
        </p:spPr>
        <p:txBody>
          <a:bodyPr/>
          <a:lstStyle/>
          <a:p>
            <a:r>
              <a:rPr lang="en-US" b="1" dirty="0"/>
              <a:t>Please upload your talks to indico ahead of time.</a:t>
            </a:r>
          </a:p>
          <a:p>
            <a:r>
              <a:rPr lang="en-US" dirty="0"/>
              <a:t>Please stick to your time.</a:t>
            </a:r>
          </a:p>
          <a:p>
            <a:r>
              <a:rPr lang="en-US" dirty="0"/>
              <a:t>Coffee and lunch will be served outside the ball room.</a:t>
            </a:r>
          </a:p>
          <a:p>
            <a:r>
              <a:rPr lang="en-US" dirty="0"/>
              <a:t>We have scheduled long lunch breaks for extensive discussions.</a:t>
            </a:r>
          </a:p>
        </p:txBody>
      </p:sp>
    </p:spTree>
    <p:extLst>
      <p:ext uri="{BB962C8B-B14F-4D97-AF65-F5344CB8AC3E}">
        <p14:creationId xmlns:p14="http://schemas.microsoft.com/office/powerpoint/2010/main" val="305570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3888-0B9F-92E9-350D-3AB714AB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2</a:t>
            </a:r>
          </a:p>
        </p:txBody>
      </p:sp>
      <p:pic>
        <p:nvPicPr>
          <p:cNvPr id="5" name="Content Placeholder 4" descr="A qr code on a screen&#10;&#10;AI-generated content may be incorrect.">
            <a:extLst>
              <a:ext uri="{FF2B5EF4-FFF2-40B4-BE49-F238E27FC236}">
                <a16:creationId xmlns:a16="http://schemas.microsoft.com/office/drawing/2014/main" id="{76B639E1-2E26-9958-DF8B-F3A7EBBC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02" y="2251929"/>
            <a:ext cx="321817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9BFE9-BD28-02C3-BE5D-AEB45A902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" y="4163849"/>
            <a:ext cx="5027507" cy="24394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E2CAD8-3168-83BE-A7C4-783BEF09832A}"/>
              </a:ext>
            </a:extLst>
          </p:cNvPr>
          <p:cNvSpPr txBox="1">
            <a:spLocks/>
          </p:cNvSpPr>
          <p:nvPr/>
        </p:nvSpPr>
        <p:spPr>
          <a:xfrm>
            <a:off x="838200" y="1474442"/>
            <a:ext cx="76702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WhatsApp group to coordinate socializing.</a:t>
            </a:r>
          </a:p>
          <a:p>
            <a:r>
              <a:rPr lang="en-US" dirty="0"/>
              <a:t>If you want to stretch your feet during the lunch break, weather permitting it is a nice walk UP to the Mont Royal Chalet.</a:t>
            </a:r>
          </a:p>
          <a:p>
            <a:r>
              <a:rPr lang="en-US" dirty="0"/>
              <a:t>For fancy coffee, I recommend Dispatch Coffee and Huble Lion.</a:t>
            </a:r>
          </a:p>
        </p:txBody>
      </p:sp>
    </p:spTree>
    <p:extLst>
      <p:ext uri="{BB962C8B-B14F-4D97-AF65-F5344CB8AC3E}">
        <p14:creationId xmlns:p14="http://schemas.microsoft.com/office/powerpoint/2010/main" val="370252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7AA9-367D-B5D7-A9A9-F4B3C34B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for Workshop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882A-68DB-43FF-F670-366D0704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52"/>
            <a:ext cx="10515600" cy="4351338"/>
          </a:xfrm>
        </p:spPr>
        <p:txBody>
          <a:bodyPr/>
          <a:lstStyle/>
          <a:p>
            <a:r>
              <a:rPr lang="en-US" dirty="0"/>
              <a:t>Workshop dinner tonight at restaurant HA, 600 William St, Montreal, Quebec H3C 1N6.</a:t>
            </a:r>
          </a:p>
          <a:p>
            <a:r>
              <a:rPr lang="en-US" dirty="0"/>
              <a:t>Please make your way to the HA after the last session of the day.</a:t>
            </a:r>
          </a:p>
          <a:p>
            <a:r>
              <a:rPr lang="en-US" dirty="0"/>
              <a:t>We will start with welcome drinks at 7 pm.</a:t>
            </a:r>
          </a:p>
        </p:txBody>
      </p:sp>
      <p:pic>
        <p:nvPicPr>
          <p:cNvPr id="4" name="drawing">
            <a:extLst>
              <a:ext uri="{FF2B5EF4-FFF2-40B4-BE49-F238E27FC236}">
                <a16:creationId xmlns:a16="http://schemas.microsoft.com/office/drawing/2014/main" id="{98BF8A0C-13FF-40C6-AFD3-947D7E32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414" y="3704082"/>
            <a:ext cx="6530443" cy="2741381"/>
          </a:xfrm>
          <a:prstGeom prst="rect">
            <a:avLst/>
          </a:prstGeom>
        </p:spPr>
      </p:pic>
      <p:pic>
        <p:nvPicPr>
          <p:cNvPr id="6" name="Picture 5" descr="A building with a glass door&#10;&#10;AI-generated content may be incorrect.">
            <a:extLst>
              <a:ext uri="{FF2B5EF4-FFF2-40B4-BE49-F238E27FC236}">
                <a16:creationId xmlns:a16="http://schemas.microsoft.com/office/drawing/2014/main" id="{E4294954-ADBE-FDF2-F383-2AD44EEC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6" y="3704082"/>
            <a:ext cx="2539292" cy="27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BF03-DDEB-B1EA-A8B9-0FDB1749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 on Thursday</a:t>
            </a: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5A20970C-048B-24AA-C6DA-85431024B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group of men playing musical instruments&#10;&#10;AI-generated content may be incorrect.">
            <a:extLst>
              <a:ext uri="{FF2B5EF4-FFF2-40B4-BE49-F238E27FC236}">
                <a16:creationId xmlns:a16="http://schemas.microsoft.com/office/drawing/2014/main" id="{412FE5A7-4063-5C0D-A06E-2225C473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9" y="2855210"/>
            <a:ext cx="4174618" cy="36376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A552-E60C-D67D-C0F6-FB7F02EB5567}"/>
              </a:ext>
            </a:extLst>
          </p:cNvPr>
          <p:cNvSpPr txBox="1">
            <a:spLocks/>
          </p:cNvSpPr>
          <p:nvPr/>
        </p:nvSpPr>
        <p:spPr>
          <a:xfrm>
            <a:off x="838200" y="15358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Reception at the Thomson house restaurant (ground floor) on Thursday.</a:t>
            </a:r>
          </a:p>
          <a:p>
            <a:r>
              <a:rPr lang="en-US" dirty="0"/>
              <a:t>With the band </a:t>
            </a:r>
            <a:r>
              <a:rPr lang="en-US" i="1" dirty="0"/>
              <a:t>Les </a:t>
            </a:r>
            <a:r>
              <a:rPr lang="en-US" i="1" dirty="0" err="1"/>
              <a:t>Restants</a:t>
            </a:r>
            <a:r>
              <a:rPr lang="en-US" i="1" dirty="0"/>
              <a:t> </a:t>
            </a:r>
            <a:r>
              <a:rPr lang="en-US" i="1" dirty="0" err="1"/>
              <a:t>d’Cabane</a:t>
            </a:r>
            <a:r>
              <a:rPr lang="en-US" i="1" dirty="0"/>
              <a:t>.</a:t>
            </a:r>
          </a:p>
          <a:p>
            <a:r>
              <a:rPr lang="en-US" dirty="0"/>
              <a:t>Cash bar (credit card OK).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32C10-E6FF-2E46-B47F-14F2D347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" y="3417242"/>
            <a:ext cx="5458385" cy="30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32E4-75E6-ECBF-690E-72CE5E79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F362-2A22-57D0-182C-414812C1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83133" cy="4351338"/>
          </a:xfrm>
        </p:spPr>
        <p:txBody>
          <a:bodyPr/>
          <a:lstStyle/>
          <a:p>
            <a:r>
              <a:rPr lang="en-US" dirty="0"/>
              <a:t>Meet in the lobby of Rutherford Bld.</a:t>
            </a:r>
          </a:p>
          <a:p>
            <a:r>
              <a:rPr lang="en-US" dirty="0"/>
              <a:t>Thursday morning 8am</a:t>
            </a:r>
          </a:p>
          <a:p>
            <a:r>
              <a:rPr lang="en-US" dirty="0"/>
              <a:t>Friday 14-ish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BFDE6-CA72-7A45-B529-77BECD38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72" y="3099435"/>
            <a:ext cx="7514883" cy="339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CB1D3-37B9-56E8-CF2C-3AD39401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37" b="4952"/>
          <a:stretch>
            <a:fillRect/>
          </a:stretch>
        </p:blipFill>
        <p:spPr>
          <a:xfrm>
            <a:off x="6881708" y="133615"/>
            <a:ext cx="4991948" cy="28338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BCA5AA-CB20-564D-1DEF-F2B5A725C7A4}"/>
              </a:ext>
            </a:extLst>
          </p:cNvPr>
          <p:cNvSpPr txBox="1">
            <a:spLocks/>
          </p:cNvSpPr>
          <p:nvPr/>
        </p:nvSpPr>
        <p:spPr>
          <a:xfrm>
            <a:off x="838200" y="3325919"/>
            <a:ext cx="3520572" cy="316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run a bit late, go to the basement to room 018 and ring the bell.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E1D6F-9E69-0B82-224F-E7FCE7D894E5}"/>
              </a:ext>
            </a:extLst>
          </p:cNvPr>
          <p:cNvSpPr txBox="1"/>
          <p:nvPr/>
        </p:nvSpPr>
        <p:spPr>
          <a:xfrm>
            <a:off x="9428482" y="899344"/>
            <a:ext cx="244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3600 University Street</a:t>
            </a:r>
          </a:p>
          <a:p>
            <a:r>
              <a:rPr lang="en-US" dirty="0"/>
              <a:t>Entrance on side away from street!</a:t>
            </a:r>
          </a:p>
        </p:txBody>
      </p:sp>
    </p:spTree>
    <p:extLst>
      <p:ext uri="{BB962C8B-B14F-4D97-AF65-F5344CB8AC3E}">
        <p14:creationId xmlns:p14="http://schemas.microsoft.com/office/powerpoint/2010/main" val="364661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6FDA-B304-D2A1-0159-5C543753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collection and sketch 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DBC29-9152-C96D-86C9-4A932464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discussions, idea sketching, we have flip charts at the back of the room.</a:t>
            </a:r>
          </a:p>
          <a:p>
            <a:endParaRPr lang="en-US" dirty="0"/>
          </a:p>
        </p:txBody>
      </p:sp>
      <p:pic>
        <p:nvPicPr>
          <p:cNvPr id="5" name="Picture 4" descr="Stick figure pointing at a presentation&#10;&#10;AI-generated content may be incorrect.">
            <a:extLst>
              <a:ext uri="{FF2B5EF4-FFF2-40B4-BE49-F238E27FC236}">
                <a16:creationId xmlns:a16="http://schemas.microsoft.com/office/drawing/2014/main" id="{66D79894-65B3-E2D1-DE09-E4FC975FE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>
            <a:fillRect/>
          </a:stretch>
        </p:blipFill>
        <p:spPr>
          <a:xfrm>
            <a:off x="7176053" y="2772990"/>
            <a:ext cx="3962400" cy="39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9971</TotalTime>
  <Words>379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Welcome  Workshop on 0νββ search in Xe Montreal, November 12-14, 2025</vt:lpstr>
      <vt:lpstr>Land Acknowledgement</vt:lpstr>
      <vt:lpstr>SPONSORS</vt:lpstr>
      <vt:lpstr>Logistics 1</vt:lpstr>
      <vt:lpstr>Logistics 2</vt:lpstr>
      <vt:lpstr>Logistics for Workshop Dinner</vt:lpstr>
      <vt:lpstr>Reception on Thursday</vt:lpstr>
      <vt:lpstr>Lab tours</vt:lpstr>
      <vt:lpstr>Idea collection and sketch boarding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Brunner, Prof</dc:creator>
  <cp:lastModifiedBy>Thomas Brunner, Prof</cp:lastModifiedBy>
  <cp:revision>1</cp:revision>
  <dcterms:created xsi:type="dcterms:W3CDTF">2025-11-05T14:03:25Z</dcterms:created>
  <dcterms:modified xsi:type="dcterms:W3CDTF">2025-11-12T12:20:10Z</dcterms:modified>
</cp:coreProperties>
</file>